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5" r:id="rId11"/>
    <p:sldId id="264" r:id="rId12"/>
    <p:sldId id="269" r:id="rId13"/>
    <p:sldId id="268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76B"/>
    <a:srgbClr val="AF52DE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62A3-803F-B04D-86F6-5B2F6A043BC3}" type="datetimeFigureOut">
              <a:rPr lang="en-RU" smtClean="0"/>
              <a:t>01.06.2021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816E-C893-F44C-BC0E-2066532C153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52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77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0771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219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46F5-E614-DF40-B500-895144EF8718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916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4D77-A996-2C4C-AEE6-95D3A82BC3EB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61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C928-1221-FC44-84F5-554D62104201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2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390B-4DFA-A94D-B893-1C94AA5D2A4C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394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13A3-AD45-204D-83F6-0AC7FFFDD3F7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5096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850A-FC76-1F4E-A693-10E8C0F449B3}" type="datetime1">
              <a:rPr lang="ru-RU" smtClean="0"/>
              <a:t>01.06.2021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67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754F-DFDD-1544-92CF-D74334A5F91B}" type="datetime1">
              <a:rPr lang="ru-RU" smtClean="0"/>
              <a:t>01.06.2021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806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BEE4-6C2C-1C47-AD87-AF7CD2412F5D}" type="datetime1">
              <a:rPr lang="ru-RU" smtClean="0"/>
              <a:t>01.06.2021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193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A963-FC66-304B-8D4D-B19F99534FCF}" type="datetime1">
              <a:rPr lang="ru-RU" smtClean="0"/>
              <a:t>01.06.2021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91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09A4-572A-6043-B0D0-B814322C60A9}" type="datetime1">
              <a:rPr lang="ru-RU" smtClean="0"/>
              <a:t>01.06.2021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A957-A3BB-4B4D-BFC8-0681D7D83D15}" type="datetime1">
              <a:rPr lang="ru-RU" smtClean="0"/>
              <a:t>01.06.2021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781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21BA-BFCC-8841-971A-CF144523E9A2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654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E75E-5B1D-3B45-8026-93F50B989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9" y="2847867"/>
            <a:ext cx="7746741" cy="1162265"/>
          </a:xfrm>
        </p:spPr>
        <p:txBody>
          <a:bodyPr>
            <a:noAutofit/>
          </a:bodyPr>
          <a:lstStyle/>
          <a:p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Разработка </a:t>
            </a:r>
            <a:r>
              <a:rPr lang="en-US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iOS-</a:t>
            </a: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приложения </a:t>
            </a:r>
            <a:b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для поиска мастера на час</a:t>
            </a:r>
            <a:endParaRPr lang="en-RU" sz="4050" b="1" dirty="0">
              <a:latin typeface="Century Gothic" panose="020B0502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8C4E5AA5-8F1E-C74E-BE7B-7B678BCD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618" y="137624"/>
            <a:ext cx="8016764" cy="9344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CD50-8359-BF40-B824-1F5356EAA306}"/>
              </a:ext>
            </a:extLst>
          </p:cNvPr>
          <p:cNvSpPr/>
          <p:nvPr/>
        </p:nvSpPr>
        <p:spPr>
          <a:xfrm>
            <a:off x="698629" y="5001116"/>
            <a:ext cx="34713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 err="1">
                <a:latin typeface="Century Gothic" panose="020B0502020202020204" pitchFamily="34" charset="0"/>
              </a:rPr>
              <a:t>Научныи</a:t>
            </a:r>
            <a:r>
              <a:rPr lang="ru-RU" sz="1500" b="1" u="sng" dirty="0">
                <a:latin typeface="Century Gothic" panose="020B0502020202020204" pitchFamily="34" charset="0"/>
              </a:rPr>
              <a:t>̆ руководитель: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ст. преподаватель кафедры СП,</a:t>
            </a:r>
          </a:p>
          <a:p>
            <a:r>
              <a:rPr lang="ru-RU" sz="1500" dirty="0" err="1">
                <a:latin typeface="Century Gothic" panose="020B0502020202020204" pitchFamily="34" charset="0"/>
              </a:rPr>
              <a:t>Силкина</a:t>
            </a:r>
            <a:r>
              <a:rPr lang="ru-RU" sz="1500" dirty="0">
                <a:latin typeface="Century Gothic" panose="020B0502020202020204" pitchFamily="34" charset="0"/>
              </a:rPr>
              <a:t> Надежда Сергеевна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29C79-B34C-7C45-88C2-67D5DB5ADD8E}"/>
              </a:ext>
            </a:extLst>
          </p:cNvPr>
          <p:cNvSpPr/>
          <p:nvPr/>
        </p:nvSpPr>
        <p:spPr>
          <a:xfrm>
            <a:off x="5470633" y="5001116"/>
            <a:ext cx="29747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>
                <a:latin typeface="Century Gothic" panose="020B0502020202020204" pitchFamily="34" charset="0"/>
              </a:rPr>
              <a:t>Автор: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студент группы КЭ-402,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Загоскин Артем Викторович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16222-4842-924A-9770-813E69249DD0}"/>
              </a:ext>
            </a:extLst>
          </p:cNvPr>
          <p:cNvSpPr txBox="1"/>
          <p:nvPr/>
        </p:nvSpPr>
        <p:spPr>
          <a:xfrm>
            <a:off x="3556336" y="63510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Челябинск, 2021</a:t>
            </a:r>
          </a:p>
        </p:txBody>
      </p:sp>
    </p:spTree>
    <p:extLst>
      <p:ext uri="{BB962C8B-B14F-4D97-AF65-F5344CB8AC3E}">
        <p14:creationId xmlns:p14="http://schemas.microsoft.com/office/powerpoint/2010/main" val="337436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33B0-9FA5-B14D-AFB2-2C3AE0E8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6630021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Создание задачи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3C45-E48D-BA4B-A4B3-ADB305D4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10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EDF2D-828A-8A49-BA2A-74163532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05" y="1170000"/>
            <a:ext cx="2948095" cy="555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894B-BDA9-FC43-A802-0AE96D05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F70-91A4-6F4C-87D3-CF7657EC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8552553" cy="128389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Список пользовательских задач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6036-D039-0046-9140-EA25217B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11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1B1A6-99D2-554C-B63F-FACF853450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00" y="1005548"/>
            <a:ext cx="3052800" cy="58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2429410" cy="864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Отклики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12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DC824-89A4-564C-8CB3-02D7E2BD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00" y="1170276"/>
            <a:ext cx="2948095" cy="55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644FC-E925-0143-AB4F-F5655CAE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6844841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Профиль пользователя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13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3A3D-34E9-214D-BE08-57E79611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00" y="1170000"/>
            <a:ext cx="2948095" cy="55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42F9-1DA4-434D-A66E-8F395837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4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AD6C-6D79-1740-AC8C-880CFB17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400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Тестирование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8667-29C4-134F-B815-74779C61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14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0820-0900-3345-9CF5-50B9CA253897}"/>
              </a:ext>
            </a:extLst>
          </p:cNvPr>
          <p:cNvSpPr txBox="1"/>
          <p:nvPr/>
        </p:nvSpPr>
        <p:spPr>
          <a:xfrm>
            <a:off x="3718691" y="2278800"/>
            <a:ext cx="14093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Устройства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DA604-784B-A24E-ADD5-385C53AA0938}"/>
              </a:ext>
            </a:extLst>
          </p:cNvPr>
          <p:cNvSpPr txBox="1">
            <a:spLocks/>
          </p:cNvSpPr>
          <p:nvPr/>
        </p:nvSpPr>
        <p:spPr>
          <a:xfrm>
            <a:off x="5774851" y="2278800"/>
            <a:ext cx="2431904" cy="230927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iPhone 8</a:t>
            </a:r>
          </a:p>
          <a:p>
            <a:r>
              <a:rPr lang="en-RU" sz="1500" dirty="0"/>
              <a:t>iPhone 8 Plus</a:t>
            </a:r>
          </a:p>
          <a:p>
            <a:r>
              <a:rPr lang="en-RU" sz="1500" dirty="0"/>
              <a:t>iPhone X</a:t>
            </a:r>
          </a:p>
          <a:p>
            <a:r>
              <a:rPr lang="en-GB" sz="1500" dirty="0" err="1"/>
              <a:t>iP</a:t>
            </a:r>
            <a:r>
              <a:rPr lang="en-RU" sz="1500" dirty="0"/>
              <a:t>hone 12 Mini</a:t>
            </a:r>
          </a:p>
          <a:p>
            <a:r>
              <a:rPr lang="en-RU" sz="1500" dirty="0"/>
              <a:t>iPhone 12</a:t>
            </a:r>
          </a:p>
          <a:p>
            <a:r>
              <a:rPr lang="en-RU" sz="1500" dirty="0"/>
              <a:t>iPhone 12 Pro</a:t>
            </a:r>
          </a:p>
          <a:p>
            <a:r>
              <a:rPr lang="en-RU" sz="1500" dirty="0"/>
              <a:t>iPhone 12 Pro Max</a:t>
            </a:r>
          </a:p>
          <a:p>
            <a:endParaRPr lang="en-RU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5FB62-455D-EB4D-AFC1-CD33C13338B4}"/>
              </a:ext>
            </a:extLst>
          </p:cNvPr>
          <p:cNvSpPr txBox="1"/>
          <p:nvPr/>
        </p:nvSpPr>
        <p:spPr>
          <a:xfrm>
            <a:off x="3718691" y="4737661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Версии ОС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72D5F5-D177-A84A-99A1-6D5F0826F3F8}"/>
              </a:ext>
            </a:extLst>
          </p:cNvPr>
          <p:cNvSpPr txBox="1">
            <a:spLocks/>
          </p:cNvSpPr>
          <p:nvPr/>
        </p:nvSpPr>
        <p:spPr>
          <a:xfrm>
            <a:off x="5774851" y="4737600"/>
            <a:ext cx="1686692" cy="1237252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iOS 11</a:t>
            </a:r>
          </a:p>
          <a:p>
            <a:r>
              <a:rPr lang="en-RU" sz="1500" dirty="0"/>
              <a:t>iOS 12</a:t>
            </a:r>
          </a:p>
          <a:p>
            <a:r>
              <a:rPr lang="en-RU" sz="1500" dirty="0"/>
              <a:t>iOS 13</a:t>
            </a:r>
          </a:p>
          <a:p>
            <a:r>
              <a:rPr lang="en-US" sz="1500" dirty="0"/>
              <a:t>iOS 14</a:t>
            </a:r>
            <a:endParaRPr lang="en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36AAE-DCF9-0B4F-863F-936A2A6956A3}"/>
              </a:ext>
            </a:extLst>
          </p:cNvPr>
          <p:cNvSpPr txBox="1"/>
          <p:nvPr/>
        </p:nvSpPr>
        <p:spPr>
          <a:xfrm>
            <a:off x="3718691" y="1530084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Интеграционное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54E86-DCB4-2548-BA64-98E17D35FEA2}"/>
              </a:ext>
            </a:extLst>
          </p:cNvPr>
          <p:cNvCxnSpPr>
            <a:cxnSpLocks/>
          </p:cNvCxnSpPr>
          <p:nvPr/>
        </p:nvCxnSpPr>
        <p:spPr>
          <a:xfrm>
            <a:off x="3369151" y="1591073"/>
            <a:ext cx="0" cy="45022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59E836-BE2F-8F4E-8A06-F8167E0EF4E3}"/>
              </a:ext>
            </a:extLst>
          </p:cNvPr>
          <p:cNvSpPr txBox="1"/>
          <p:nvPr/>
        </p:nvSpPr>
        <p:spPr>
          <a:xfrm>
            <a:off x="628650" y="1530085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Функциональное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A5E61-E2D9-3B44-8D06-AC1E9461F87A}"/>
              </a:ext>
            </a:extLst>
          </p:cNvPr>
          <p:cNvSpPr txBox="1"/>
          <p:nvPr/>
        </p:nvSpPr>
        <p:spPr>
          <a:xfrm>
            <a:off x="618660" y="2277963"/>
            <a:ext cx="27504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Было разработано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8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  <a:r>
              <a:rPr lang="ru-RU" sz="1500" b="1" dirty="0">
                <a:latin typeface="Century Gothic" panose="020B0502020202020204" pitchFamily="34" charset="0"/>
              </a:rPr>
              <a:t>тестов</a:t>
            </a:r>
            <a:r>
              <a:rPr lang="ru-RU" sz="1500" dirty="0">
                <a:latin typeface="Century Gothic" panose="020B0502020202020204" pitchFamily="34" charset="0"/>
              </a:rPr>
              <a:t> для проверки логики создания задачи.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Все тесты пройдены </a:t>
            </a:r>
            <a:r>
              <a:rPr lang="ru-RU" sz="1500" b="1" dirty="0">
                <a:latin typeface="Century Gothic" panose="020B0502020202020204" pitchFamily="34" charset="0"/>
              </a:rPr>
              <a:t>успешно.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0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0747-BC80-D841-96B5-9C39CA23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400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Основные результаты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89E4E-178C-9641-A44F-FF991186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768686"/>
            <a:ext cx="7886699" cy="3320628"/>
          </a:xfrm>
        </p:spPr>
        <p:txBody>
          <a:bodyPr>
            <a:no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Выполнен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анализ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предметной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области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сравнение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схожих приложений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Выполнено проектирование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Реализовано мобильное приложение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Рассмотрены и произведены два вида тестирования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418CC-C4E4-F74D-95C6-D6EDD738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15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46779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D025-5E7C-C447-9846-12C6432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Актуальность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FB69-15F4-EB4D-B656-DF80FC4A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7851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Владение каким-либо навыком не всегда окупает время, потраченное на обучение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Рынок мобильных приложений один из самых развивающихся на сегодняшний день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Находить мастеров через приложение проще и быстрее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C5E8-FE67-F743-B8A8-FA3E762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2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3303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E472-F167-5D43-BE7E-FAA3E4B3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0" y="363601"/>
            <a:ext cx="7886700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Цель и задачи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86F4-A603-C94E-9858-57B24726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0" y="1521743"/>
            <a:ext cx="910708" cy="322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Century Gothic" panose="020B0502020202020204" pitchFamily="34" charset="0"/>
              </a:rPr>
              <a:t>Цель</a:t>
            </a:r>
            <a:r>
              <a:rPr lang="en-RU" sz="2000" b="1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RU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536946-0814-B74D-BFA3-ADB1FB21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3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7FAB-3914-CF42-A92B-EEBF401AE8A4}"/>
              </a:ext>
            </a:extLst>
          </p:cNvPr>
          <p:cNvSpPr txBox="1"/>
          <p:nvPr/>
        </p:nvSpPr>
        <p:spPr>
          <a:xfrm>
            <a:off x="3060735" y="1521743"/>
            <a:ext cx="446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Разработка </a:t>
            </a:r>
            <a:r>
              <a:rPr lang="en-US" sz="2000" dirty="0">
                <a:latin typeface="Century Gothic" panose="020B0502020202020204" pitchFamily="34" charset="0"/>
              </a:rPr>
              <a:t>iOS-</a:t>
            </a:r>
            <a:r>
              <a:rPr lang="ru-RU" sz="2000" dirty="0">
                <a:latin typeface="Century Gothic" panose="020B0502020202020204" pitchFamily="34" charset="0"/>
              </a:rPr>
              <a:t>приложения для поиска мастера на час</a:t>
            </a: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7190C2-7113-2042-8B30-1CEC01F3A9C6}"/>
              </a:ext>
            </a:extLst>
          </p:cNvPr>
          <p:cNvSpPr txBox="1">
            <a:spLocks/>
          </p:cNvSpPr>
          <p:nvPr/>
        </p:nvSpPr>
        <p:spPr>
          <a:xfrm>
            <a:off x="629100" y="3429000"/>
            <a:ext cx="1105107" cy="32266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/>
              <a:t>Задачи</a:t>
            </a:r>
            <a:r>
              <a:rPr lang="en-RU" sz="2000" b="1" dirty="0"/>
              <a:t>:</a:t>
            </a:r>
          </a:p>
          <a:p>
            <a:pPr marL="0" indent="0">
              <a:buNone/>
            </a:pPr>
            <a:endParaRPr lang="en-RU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60F7-5B7D-2B44-8493-02B78EDCDB16}"/>
              </a:ext>
            </a:extLst>
          </p:cNvPr>
          <p:cNvSpPr txBox="1"/>
          <p:nvPr/>
        </p:nvSpPr>
        <p:spPr>
          <a:xfrm>
            <a:off x="3060735" y="3351099"/>
            <a:ext cx="54541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b="1" dirty="0">
                <a:latin typeface="Century Gothic" panose="020B0502020202020204" pitchFamily="34" charset="0"/>
              </a:rPr>
              <a:t>1</a:t>
            </a:r>
            <a:r>
              <a:rPr lang="en-US" sz="2000" b="1" dirty="0">
                <a:latin typeface="Century Gothic" panose="020B0502020202020204" pitchFamily="34" charset="0"/>
              </a:rPr>
              <a:t>. </a:t>
            </a:r>
            <a:r>
              <a:rPr lang="ru-RU" sz="2000" dirty="0">
                <a:latin typeface="Century Gothic" panose="020B0502020202020204" pitchFamily="34" charset="0"/>
              </a:rPr>
              <a:t>Провести анализ предметной области и обзор аналогичных проектов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b="1" dirty="0">
                <a:latin typeface="Century Gothic" panose="020B0502020202020204" pitchFamily="34" charset="0"/>
              </a:rPr>
              <a:t>2.</a:t>
            </a:r>
            <a:r>
              <a:rPr lang="ru-RU" sz="2000" b="1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Спроектировать мобильное приложение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b="1" dirty="0">
                <a:latin typeface="Century Gothic" panose="020B0502020202020204" pitchFamily="34" charset="0"/>
              </a:rPr>
              <a:t>3. </a:t>
            </a:r>
            <a:r>
              <a:rPr lang="ru-RU" sz="2000" dirty="0">
                <a:latin typeface="Century Gothic" panose="020B0502020202020204" pitchFamily="34" charset="0"/>
              </a:rPr>
              <a:t>Реализовать мобильное приложение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b="1" dirty="0">
                <a:latin typeface="Century Gothic" panose="020B0502020202020204" pitchFamily="34" charset="0"/>
              </a:rPr>
              <a:t>4. </a:t>
            </a:r>
            <a:r>
              <a:rPr lang="ru-RU" sz="2000" dirty="0">
                <a:latin typeface="Century Gothic" panose="020B0502020202020204" pitchFamily="34" charset="0"/>
              </a:rPr>
              <a:t>Протестировать мобильное приложение</a:t>
            </a:r>
            <a:endParaRPr lang="en-RU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9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7521-D760-464C-ACC8-F6BAA88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Обзор аналогов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9933-B77B-574A-8BC4-E14D792E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365437"/>
            <a:ext cx="1779673" cy="273409"/>
          </a:xfrm>
        </p:spPr>
        <p:txBody>
          <a:bodyPr>
            <a:noAutofit/>
          </a:bodyPr>
          <a:lstStyle/>
          <a:p>
            <a:r>
              <a:rPr lang="ru-RU" sz="1600" b="1" dirty="0" err="1">
                <a:latin typeface="Century Gothic" panose="020B0502020202020204" pitchFamily="34" charset="0"/>
              </a:rPr>
              <a:t>СберУслуги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957BC5D-0F0D-0D4C-8112-C10066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4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30663-5376-114E-B84D-45EE10AE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23" y="1358724"/>
            <a:ext cx="274031" cy="2740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04A5E2-A85F-F844-905B-76DCE7991979}"/>
              </a:ext>
            </a:extLst>
          </p:cNvPr>
          <p:cNvSpPr txBox="1">
            <a:spLocks/>
          </p:cNvSpPr>
          <p:nvPr/>
        </p:nvSpPr>
        <p:spPr>
          <a:xfrm>
            <a:off x="630000" y="3732742"/>
            <a:ext cx="1009205" cy="27340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Profi.ru</a:t>
            </a:r>
            <a:endParaRPr lang="ru-RU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B14C2-26C7-024C-8E0D-B981A4C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54" y="1358724"/>
            <a:ext cx="274031" cy="27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C5C18-4B69-2747-8500-105CED13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5" y="1358724"/>
            <a:ext cx="274031" cy="274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F1EAF-C377-E243-8DC9-CD90D242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16" y="1358724"/>
            <a:ext cx="274031" cy="27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8A647-AA10-2947-B39D-FEB1C652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20" y="1358724"/>
            <a:ext cx="274031" cy="274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ACBF9D-B59F-2343-A960-2FE03BB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36" y="3732742"/>
            <a:ext cx="274031" cy="274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16B9A5-BA62-BA45-A57F-3CB6536C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04" y="3732742"/>
            <a:ext cx="274031" cy="274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621A4C-E378-DB45-8F41-EC860144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09" y="3732742"/>
            <a:ext cx="274031" cy="274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901EB5-B5CE-F043-AFA7-B1749744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50" y="3732742"/>
            <a:ext cx="274031" cy="2740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E82AD4-CFE7-8242-BB02-7849791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56" y="3732742"/>
            <a:ext cx="274031" cy="274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E213B2-8317-9542-AE9F-AABE4BB5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964" y="1358724"/>
            <a:ext cx="2212223" cy="4791600"/>
          </a:xfrm>
          <a:prstGeom prst="rect">
            <a:avLst/>
          </a:prstGeom>
          <a:noFill/>
          <a:ln w="6350">
            <a:solidFill>
              <a:srgbClr val="2DB76B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F5ABE4-8E29-074F-AD99-37BA6623B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37" y="1358724"/>
            <a:ext cx="2210319" cy="4791600"/>
          </a:xfrm>
          <a:prstGeom prst="rect">
            <a:avLst/>
          </a:prstGeom>
          <a:ln>
            <a:solidFill>
              <a:srgbClr val="FFC6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6D370-7D6A-6C41-B315-32DD83C3D28A}"/>
              </a:ext>
            </a:extLst>
          </p:cNvPr>
          <p:cNvSpPr txBox="1"/>
          <p:nvPr/>
        </p:nvSpPr>
        <p:spPr>
          <a:xfrm>
            <a:off x="943200" y="1762353"/>
            <a:ext cx="2841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Безопасность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 err="1">
                <a:latin typeface="Century Gothic" panose="020B0502020202020204" pitchFamily="34" charset="0"/>
              </a:rPr>
              <a:t>Неинтуитивный</a:t>
            </a:r>
            <a:r>
              <a:rPr lang="ru-RU" sz="1600" dirty="0">
                <a:latin typeface="Century Gothic" panose="020B0502020202020204" pitchFamily="34" charset="0"/>
              </a:rPr>
              <a:t>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350B-4ADE-8942-8798-1199F5803B75}"/>
              </a:ext>
            </a:extLst>
          </p:cNvPr>
          <p:cNvSpPr txBox="1"/>
          <p:nvPr/>
        </p:nvSpPr>
        <p:spPr>
          <a:xfrm>
            <a:off x="943200" y="4139961"/>
            <a:ext cx="30761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Большое количество пользователей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Неоднородный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7893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3FC6-DEA8-9243-90A2-E9115B48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2"/>
            <a:ext cx="8368866" cy="864000"/>
          </a:xfrm>
        </p:spPr>
        <p:txBody>
          <a:bodyPr>
            <a:no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Варианты использования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BA024-E978-0E4A-A77A-583AA428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5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D79DF-2324-1940-9C9F-5BA9CFFF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24" y="1091385"/>
            <a:ext cx="468675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9437-6BFB-8E4E-9A33-3744986C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7236993" cy="864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Архитектура приложения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FF1E-073E-2B41-A80D-59E252F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6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0EC17-E623-9644-86A4-6B7F68D5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50" y="1227600"/>
            <a:ext cx="5738300" cy="54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A08-01A9-064B-A961-EE4D84B2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400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Реализация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53EE-DE3B-704F-B341-CDEE7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717447"/>
            <a:ext cx="7979323" cy="40921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>
                <a:latin typeface="Century Gothic" panose="020B0502020202020204" pitchFamily="34" charset="0"/>
              </a:rPr>
              <a:t>Swift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 err="1">
                <a:latin typeface="Century Gothic" panose="020B0502020202020204" pitchFamily="34" charset="0"/>
              </a:rPr>
              <a:t>Xcode</a:t>
            </a:r>
            <a:endParaRPr lang="en-US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Сторонние библиотеки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SwaggerClient</a:t>
            </a:r>
            <a:r>
              <a:rPr lang="en-US" sz="2000" dirty="0">
                <a:latin typeface="Century Gothic" panose="020B0502020202020204" pitchFamily="34" charset="0"/>
              </a:rPr>
              <a:t>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</a:t>
            </a:r>
            <a:r>
              <a:rPr lang="ru-RU" sz="2000" dirty="0" err="1">
                <a:latin typeface="Century Gothic" panose="020B0502020202020204" pitchFamily="34" charset="0"/>
              </a:rPr>
              <a:t>кодогенерации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Alamofire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работы с сетью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SDWebImage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загрузки фотографий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GoogleSignIn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 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Google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FBSDKLoginKit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Facebook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3363-EC28-0E4A-941F-D791908A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7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E8358-7A77-BC48-B0DD-1414270E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49" y="1717448"/>
            <a:ext cx="370490" cy="37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D03EB-8FD9-674D-819F-1F99FF0B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63" y="2402206"/>
            <a:ext cx="1154261" cy="6059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A0A45D-6A4A-674E-9F1B-EDA05523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234" y="3261018"/>
            <a:ext cx="449317" cy="4493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333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3769479" cy="864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Авторизация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8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20C5C-AB24-C243-B263-BEF31C67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4" y="1170276"/>
            <a:ext cx="2948096" cy="55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A133-815F-8542-87F8-EB68FDAE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0276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6734483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Список всех задач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9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F8B05-137C-CB49-867D-0CADDC7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70276"/>
            <a:ext cx="2948095" cy="55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6C062-42ED-6748-9857-C2561A9A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5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3384</TotalTime>
  <Words>332</Words>
  <Application>Microsoft Macintosh PowerPoint</Application>
  <PresentationFormat>On-screen Show (4:3)</PresentationFormat>
  <Paragraphs>100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Courier New</vt:lpstr>
      <vt:lpstr>Office Theme</vt:lpstr>
      <vt:lpstr>Разработка iOS-приложения  для поиска мастера на час</vt:lpstr>
      <vt:lpstr>Актуальность</vt:lpstr>
      <vt:lpstr>Цель и задачи</vt:lpstr>
      <vt:lpstr>Обзор аналогов</vt:lpstr>
      <vt:lpstr>Варианты использования</vt:lpstr>
      <vt:lpstr>Архитектура приложения</vt:lpstr>
      <vt:lpstr>Реализация</vt:lpstr>
      <vt:lpstr>Авторизация</vt:lpstr>
      <vt:lpstr>Список всех задач</vt:lpstr>
      <vt:lpstr>Создание задачи</vt:lpstr>
      <vt:lpstr>Список пользовательских задач</vt:lpstr>
      <vt:lpstr>Отклики</vt:lpstr>
      <vt:lpstr>Профиль пользователя</vt:lpstr>
      <vt:lpstr>Тестирование</vt:lpstr>
      <vt:lpstr>Основные 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iOS-приложения  для поиска мастера на час</dc:title>
  <dc:creator>Microsoft Office User</dc:creator>
  <cp:lastModifiedBy>Microsoft Office User</cp:lastModifiedBy>
  <cp:revision>73</cp:revision>
  <dcterms:created xsi:type="dcterms:W3CDTF">2021-05-26T05:33:33Z</dcterms:created>
  <dcterms:modified xsi:type="dcterms:W3CDTF">2021-06-01T16:44:46Z</dcterms:modified>
</cp:coreProperties>
</file>